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51FD-F7B8-AEC1-177B-8D354A29BF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F424B2-B51C-497C-2B2D-CFD567351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37ECF-42CB-1721-350A-68435267CE97}"/>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5" name="Footer Placeholder 4">
            <a:extLst>
              <a:ext uri="{FF2B5EF4-FFF2-40B4-BE49-F238E27FC236}">
                <a16:creationId xmlns:a16="http://schemas.microsoft.com/office/drawing/2014/main" id="{E6B01FFF-E8F8-24FC-DB99-7B6B2DFA8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4D565-BF68-D6F5-20F5-65C8863FA259}"/>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37187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BC5F-EED2-7E36-F61F-9E48AF1F4A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CA304-A782-2E81-0456-025A1C426C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C476D-6D3C-819C-6371-0F70EB3F31F5}"/>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5" name="Footer Placeholder 4">
            <a:extLst>
              <a:ext uri="{FF2B5EF4-FFF2-40B4-BE49-F238E27FC236}">
                <a16:creationId xmlns:a16="http://schemas.microsoft.com/office/drawing/2014/main" id="{350C90EE-F7AB-F623-104D-CD18A2F32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C5CC8-0EFA-72AF-DF41-02AA396EE850}"/>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261013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53692-0D2C-B461-7EFB-2DF51DB1B4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1CDE6C-9658-0ED3-04A0-AC73E09A79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9B27D-A9ED-1803-46D6-AE5F76CD16B2}"/>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5" name="Footer Placeholder 4">
            <a:extLst>
              <a:ext uri="{FF2B5EF4-FFF2-40B4-BE49-F238E27FC236}">
                <a16:creationId xmlns:a16="http://schemas.microsoft.com/office/drawing/2014/main" id="{E6A90410-66B8-18D2-C1F1-34AAA0B82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CED9D-7FD8-606B-C3A5-50F9E7D986E1}"/>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104610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56"/>
        <p:cNvGrpSpPr/>
        <p:nvPr/>
      </p:nvGrpSpPr>
      <p:grpSpPr>
        <a:xfrm>
          <a:off x="0" y="0"/>
          <a:ext cx="0" cy="0"/>
          <a:chOff x="0" y="0"/>
          <a:chExt cx="0" cy="0"/>
        </a:xfrm>
      </p:grpSpPr>
      <p:sp>
        <p:nvSpPr>
          <p:cNvPr id="57" name="Google Shape;57;p39"/>
          <p:cNvSpPr txBox="1">
            <a:spLocks noGrp="1"/>
          </p:cNvSpPr>
          <p:nvPr>
            <p:ph type="sldNum" idx="12"/>
          </p:nvPr>
        </p:nvSpPr>
        <p:spPr>
          <a:xfrm>
            <a:off x="11734800" y="6400799"/>
            <a:ext cx="228600" cy="228601"/>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58" name="Google Shape;58;p39"/>
          <p:cNvSpPr txBox="1">
            <a:spLocks noGrp="1"/>
          </p:cNvSpPr>
          <p:nvPr>
            <p:ph type="ftr" idx="11"/>
          </p:nvPr>
        </p:nvSpPr>
        <p:spPr>
          <a:xfrm>
            <a:off x="6553200" y="6400799"/>
            <a:ext cx="5181600" cy="228601"/>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9" name="Google Shape;59;p39"/>
          <p:cNvSpPr txBox="1">
            <a:spLocks noGrp="1"/>
          </p:cNvSpPr>
          <p:nvPr>
            <p:ph type="dt" idx="10"/>
          </p:nvPr>
        </p:nvSpPr>
        <p:spPr>
          <a:xfrm>
            <a:off x="10325100" y="228599"/>
            <a:ext cx="1638300" cy="22860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extLst>
      <p:ext uri="{BB962C8B-B14F-4D97-AF65-F5344CB8AC3E}">
        <p14:creationId xmlns:p14="http://schemas.microsoft.com/office/powerpoint/2010/main" val="39985235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807B-2B06-5C7B-6B1B-4566CCB21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10CABA-D8D1-EA78-CB02-95E6B49C02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04846-D885-CFEE-9524-587F7D5C44F7}"/>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5" name="Footer Placeholder 4">
            <a:extLst>
              <a:ext uri="{FF2B5EF4-FFF2-40B4-BE49-F238E27FC236}">
                <a16:creationId xmlns:a16="http://schemas.microsoft.com/office/drawing/2014/main" id="{0BC2EE24-5C63-121F-9FE1-516857C33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29CDF-A0DD-2156-0890-25659927FCCF}"/>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117460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828D-5C3E-5DD7-9350-4BAE7B14AB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EDE3D-22E6-4E53-DB1C-4BE0501AB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6B352-A40E-3714-B3D2-D975E0957512}"/>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5" name="Footer Placeholder 4">
            <a:extLst>
              <a:ext uri="{FF2B5EF4-FFF2-40B4-BE49-F238E27FC236}">
                <a16:creationId xmlns:a16="http://schemas.microsoft.com/office/drawing/2014/main" id="{12F9FBB7-2C5F-77E8-03FB-BE0CAC603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28452-0D17-7C98-FB7E-CD53364D8FF2}"/>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82064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AAD2-56D0-B2A9-F8C4-6818C15D15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6A9FA-022E-376E-AF22-0FA401B0B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A1867A-898F-25F1-2CEB-72426E0D36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25CD47-9BEB-B240-091D-AD37CBA38A85}"/>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6" name="Footer Placeholder 5">
            <a:extLst>
              <a:ext uri="{FF2B5EF4-FFF2-40B4-BE49-F238E27FC236}">
                <a16:creationId xmlns:a16="http://schemas.microsoft.com/office/drawing/2014/main" id="{BAC9D62C-1F16-52F7-FEA1-38603D335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1BA26-2D4D-4D6E-3077-367BE5A26299}"/>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40487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A434-37E5-057F-25F8-5F492E0257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CDB4D-DA41-1BD1-F37E-D5FFF1768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F95928-2ADD-99A4-DA7C-FE112FBBC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CC7668-951F-F0B8-280A-EC20AD31E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306A8-2FF8-9FCC-5BF6-A10AFB36D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42C469-2EA8-0274-B6B2-5FADBC8E5233}"/>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8" name="Footer Placeholder 7">
            <a:extLst>
              <a:ext uri="{FF2B5EF4-FFF2-40B4-BE49-F238E27FC236}">
                <a16:creationId xmlns:a16="http://schemas.microsoft.com/office/drawing/2014/main" id="{1326C370-CCDC-78F4-5B9B-E5CC71049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CF5689-9BC4-D4C7-1F82-14190898FB16}"/>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12592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6D22-45B3-C0AD-05D3-2F559D211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B7E9D2-4058-400D-626D-F69C70DE32EA}"/>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4" name="Footer Placeholder 3">
            <a:extLst>
              <a:ext uri="{FF2B5EF4-FFF2-40B4-BE49-F238E27FC236}">
                <a16:creationId xmlns:a16="http://schemas.microsoft.com/office/drawing/2014/main" id="{0E2E310D-C9F6-778D-F84E-A8295D14E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EC92A8-4755-8B88-9882-DA561A9600C2}"/>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7229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28E53-08AE-906F-6FF5-39283C2DBF06}"/>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3" name="Footer Placeholder 2">
            <a:extLst>
              <a:ext uri="{FF2B5EF4-FFF2-40B4-BE49-F238E27FC236}">
                <a16:creationId xmlns:a16="http://schemas.microsoft.com/office/drawing/2014/main" id="{AF1378DF-4CBF-1B09-FAFC-14781E85B8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826A17-8EDC-E859-B9FC-A6BE52BE98BC}"/>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315037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D685-6667-959C-8711-876FC6691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7237C6-23C0-DFBC-0135-C0973294E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915F1-3AC2-BFF3-41EC-43667689B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3BC04-D8A5-0106-2840-BA0BAAB65A9C}"/>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6" name="Footer Placeholder 5">
            <a:extLst>
              <a:ext uri="{FF2B5EF4-FFF2-40B4-BE49-F238E27FC236}">
                <a16:creationId xmlns:a16="http://schemas.microsoft.com/office/drawing/2014/main" id="{620B6B38-8DB3-5714-7574-254EAC680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B1FA3-97CB-DA28-CADE-EBE530CF393E}"/>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56172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7809-EB32-FFE4-6B01-DCB0CBD88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58BB01-A1A8-90FE-F195-63BE9164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F871C0-E43C-D90D-F05F-AFB9633C0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64776-2552-1872-5DEF-00847349CFA0}"/>
              </a:ext>
            </a:extLst>
          </p:cNvPr>
          <p:cNvSpPr>
            <a:spLocks noGrp="1"/>
          </p:cNvSpPr>
          <p:nvPr>
            <p:ph type="dt" sz="half" idx="10"/>
          </p:nvPr>
        </p:nvSpPr>
        <p:spPr/>
        <p:txBody>
          <a:bodyPr/>
          <a:lstStyle/>
          <a:p>
            <a:fld id="{1CFAE81F-C194-499F-869F-52EF7400C691}" type="datetimeFigureOut">
              <a:rPr lang="en-US" smtClean="0"/>
              <a:t>5/1/2023</a:t>
            </a:fld>
            <a:endParaRPr lang="en-US"/>
          </a:p>
        </p:txBody>
      </p:sp>
      <p:sp>
        <p:nvSpPr>
          <p:cNvPr id="6" name="Footer Placeholder 5">
            <a:extLst>
              <a:ext uri="{FF2B5EF4-FFF2-40B4-BE49-F238E27FC236}">
                <a16:creationId xmlns:a16="http://schemas.microsoft.com/office/drawing/2014/main" id="{895DE0B1-316B-EF5F-072D-F9F65C11C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33DE3-528F-02FC-8BF6-B5060BF1DFCE}"/>
              </a:ext>
            </a:extLst>
          </p:cNvPr>
          <p:cNvSpPr>
            <a:spLocks noGrp="1"/>
          </p:cNvSpPr>
          <p:nvPr>
            <p:ph type="sldNum" sz="quarter" idx="12"/>
          </p:nvPr>
        </p:nvSpPr>
        <p:spPr/>
        <p:txBody>
          <a:bodyPr/>
          <a:lstStyle/>
          <a:p>
            <a:fld id="{D3D49077-2C62-4ED9-94AF-7AB6AE8EFB00}" type="slidenum">
              <a:rPr lang="en-US" smtClean="0"/>
              <a:t>‹#›</a:t>
            </a:fld>
            <a:endParaRPr lang="en-US"/>
          </a:p>
        </p:txBody>
      </p:sp>
    </p:spTree>
    <p:extLst>
      <p:ext uri="{BB962C8B-B14F-4D97-AF65-F5344CB8AC3E}">
        <p14:creationId xmlns:p14="http://schemas.microsoft.com/office/powerpoint/2010/main" val="356875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06516D-715A-A949-9EA9-A9004F8D9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2A6ECF-AE75-D75C-D358-F40D50CE6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14385-7862-D695-F4C2-959CAD5E9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AE81F-C194-499F-869F-52EF7400C691}" type="datetimeFigureOut">
              <a:rPr lang="en-US" smtClean="0"/>
              <a:t>5/1/2023</a:t>
            </a:fld>
            <a:endParaRPr lang="en-US"/>
          </a:p>
        </p:txBody>
      </p:sp>
      <p:sp>
        <p:nvSpPr>
          <p:cNvPr id="5" name="Footer Placeholder 4">
            <a:extLst>
              <a:ext uri="{FF2B5EF4-FFF2-40B4-BE49-F238E27FC236}">
                <a16:creationId xmlns:a16="http://schemas.microsoft.com/office/drawing/2014/main" id="{F81FC974-040C-85C3-E103-138113866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B661EE-6E1A-D01B-4683-A4FDF5B4E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49077-2C62-4ED9-94AF-7AB6AE8EFB00}" type="slidenum">
              <a:rPr lang="en-US" smtClean="0"/>
              <a:t>‹#›</a:t>
            </a:fld>
            <a:endParaRPr lang="en-US"/>
          </a:p>
        </p:txBody>
      </p:sp>
    </p:spTree>
    <p:extLst>
      <p:ext uri="{BB962C8B-B14F-4D97-AF65-F5344CB8AC3E}">
        <p14:creationId xmlns:p14="http://schemas.microsoft.com/office/powerpoint/2010/main" val="188170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59F0615-3029-43FB-BA5C-9D8CDEBFC83C}"/>
              </a:ext>
            </a:extLst>
          </p:cNvPr>
          <p:cNvGrpSpPr/>
          <p:nvPr/>
        </p:nvGrpSpPr>
        <p:grpSpPr>
          <a:xfrm>
            <a:off x="0" y="-43022"/>
            <a:ext cx="12192000" cy="6901022"/>
            <a:chOff x="0" y="-43022"/>
            <a:chExt cx="12192000" cy="6901022"/>
          </a:xfrm>
        </p:grpSpPr>
        <p:sp>
          <p:nvSpPr>
            <p:cNvPr id="21" name="Rectangle 20">
              <a:extLst>
                <a:ext uri="{FF2B5EF4-FFF2-40B4-BE49-F238E27FC236}">
                  <a16:creationId xmlns:a16="http://schemas.microsoft.com/office/drawing/2014/main" id="{E9DDAAAE-3C0F-4B45-8B65-50190CEAC747}"/>
                </a:ext>
              </a:extLst>
            </p:cNvPr>
            <p:cNvSpPr/>
            <p:nvPr/>
          </p:nvSpPr>
          <p:spPr>
            <a:xfrm>
              <a:off x="0" y="5629038"/>
              <a:ext cx="290163" cy="1228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5" name="Rectangle 24">
              <a:extLst>
                <a:ext uri="{FF2B5EF4-FFF2-40B4-BE49-F238E27FC236}">
                  <a16:creationId xmlns:a16="http://schemas.microsoft.com/office/drawing/2014/main" id="{FD0E49E3-5411-4850-B100-53ECB7DA09F2}"/>
                </a:ext>
              </a:extLst>
            </p:cNvPr>
            <p:cNvSpPr/>
            <p:nvPr/>
          </p:nvSpPr>
          <p:spPr>
            <a:xfrm>
              <a:off x="11901837" y="-43022"/>
              <a:ext cx="290163" cy="979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24" name="Group 23">
            <a:extLst>
              <a:ext uri="{FF2B5EF4-FFF2-40B4-BE49-F238E27FC236}">
                <a16:creationId xmlns:a16="http://schemas.microsoft.com/office/drawing/2014/main" id="{A0598C81-DA96-42D6-8F85-D1C0B61EE891}"/>
              </a:ext>
            </a:extLst>
          </p:cNvPr>
          <p:cNvGrpSpPr/>
          <p:nvPr/>
        </p:nvGrpSpPr>
        <p:grpSpPr>
          <a:xfrm>
            <a:off x="496732" y="393805"/>
            <a:ext cx="11009259" cy="4744196"/>
            <a:chOff x="496732" y="393805"/>
            <a:chExt cx="11009259" cy="4744196"/>
          </a:xfrm>
        </p:grpSpPr>
        <p:sp>
          <p:nvSpPr>
            <p:cNvPr id="10" name="Title 3">
              <a:extLst>
                <a:ext uri="{FF2B5EF4-FFF2-40B4-BE49-F238E27FC236}">
                  <a16:creationId xmlns:a16="http://schemas.microsoft.com/office/drawing/2014/main" id="{5588DB71-CCE1-4AE3-BD8C-AFBAB9B06EC9}"/>
                </a:ext>
              </a:extLst>
            </p:cNvPr>
            <p:cNvSpPr txBox="1">
              <a:spLocks/>
            </p:cNvSpPr>
            <p:nvPr/>
          </p:nvSpPr>
          <p:spPr>
            <a:xfrm>
              <a:off x="3897493" y="740596"/>
              <a:ext cx="5811090" cy="979404"/>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E5000"/>
                  </a:solidFill>
                  <a:effectLst/>
                  <a:uLnTx/>
                  <a:uFillTx/>
                  <a:latin typeface="Manrope" pitchFamily="2" charset="0"/>
                  <a:cs typeface="Arial"/>
                  <a:sym typeface="Arial"/>
                </a:rPr>
                <a:t>Omar Abdullah, Ph.D.</a:t>
              </a:r>
              <a:br>
                <a:rPr kumimoji="0" lang="en-US" sz="2400" b="1" i="0" u="none" strike="noStrike" kern="0" cap="none" spc="0" normalizeH="0" baseline="0" noProof="0" dirty="0">
                  <a:ln>
                    <a:noFill/>
                  </a:ln>
                  <a:solidFill>
                    <a:srgbClr val="7A3BCB"/>
                  </a:solidFill>
                  <a:effectLst/>
                  <a:uLnTx/>
                  <a:uFillTx/>
                  <a:latin typeface="Manrope" pitchFamily="2" charset="0"/>
                  <a:cs typeface="Arial"/>
                  <a:sym typeface="Arial"/>
                </a:rPr>
              </a:br>
              <a:r>
                <a:rPr lang="en-US" sz="1800" b="1" kern="0" dirty="0">
                  <a:solidFill>
                    <a:srgbClr val="002060"/>
                  </a:solidFill>
                  <a:latin typeface="Manrope" pitchFamily="2" charset="0"/>
                </a:rPr>
                <a:t>Director of Business Development</a:t>
              </a:r>
              <a:r>
                <a:rPr kumimoji="0" lang="en-US" sz="1800" b="1" i="0" u="none" strike="noStrike" kern="0" cap="none" spc="0" normalizeH="0" baseline="0" noProof="0" dirty="0">
                  <a:ln>
                    <a:noFill/>
                  </a:ln>
                  <a:solidFill>
                    <a:srgbClr val="002060"/>
                  </a:solidFill>
                  <a:effectLst/>
                  <a:uLnTx/>
                  <a:uFillTx/>
                  <a:latin typeface="Manrope" pitchFamily="2" charset="0"/>
                  <a:cs typeface="Arial"/>
                  <a:sym typeface="Arial"/>
                </a:rPr>
                <a:t>, Guardian Computer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kern="0" dirty="0">
                  <a:solidFill>
                    <a:srgbClr val="002060"/>
                  </a:solidFill>
                  <a:latin typeface="Manrope" pitchFamily="2" charset="0"/>
                </a:rPr>
                <a:t>Sales Coach, </a:t>
              </a:r>
              <a:r>
                <a:rPr lang="en-US" sz="1800" b="1" kern="0" dirty="0" err="1">
                  <a:solidFill>
                    <a:srgbClr val="002060"/>
                  </a:solidFill>
                  <a:latin typeface="Manrope" pitchFamily="2" charset="0"/>
                </a:rPr>
                <a:t>AchieveNEXT</a:t>
              </a:r>
              <a:r>
                <a:rPr lang="en-US" sz="1800" b="1" kern="0" dirty="0">
                  <a:solidFill>
                    <a:srgbClr val="002060"/>
                  </a:solidFill>
                  <a:latin typeface="Manrope" pitchFamily="2" charset="0"/>
                </a:rPr>
                <a:t> </a:t>
              </a:r>
              <a:endParaRPr kumimoji="0" lang="en-US" sz="1800" b="0" i="0" u="none" strike="noStrike" kern="0" cap="none" spc="0" normalizeH="0" baseline="0" noProof="0" dirty="0">
                <a:ln>
                  <a:noFill/>
                </a:ln>
                <a:solidFill>
                  <a:srgbClr val="002060"/>
                </a:solidFill>
                <a:effectLst/>
                <a:uLnTx/>
                <a:uFillTx/>
                <a:latin typeface="Manrope" pitchFamily="2" charset="0"/>
                <a:cs typeface="Arial"/>
                <a:sym typeface="Arial"/>
              </a:endParaRPr>
            </a:p>
          </p:txBody>
        </p:sp>
        <p:sp>
          <p:nvSpPr>
            <p:cNvPr id="11" name="Content Placeholder 2">
              <a:extLst>
                <a:ext uri="{FF2B5EF4-FFF2-40B4-BE49-F238E27FC236}">
                  <a16:creationId xmlns:a16="http://schemas.microsoft.com/office/drawing/2014/main" id="{9C1AD78E-0B05-437A-B28E-A68289DDA0CE}"/>
                </a:ext>
              </a:extLst>
            </p:cNvPr>
            <p:cNvSpPr txBox="1">
              <a:spLocks/>
            </p:cNvSpPr>
            <p:nvPr/>
          </p:nvSpPr>
          <p:spPr>
            <a:xfrm>
              <a:off x="3897493" y="1911663"/>
              <a:ext cx="7608498" cy="322633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spcBef>
                  <a:spcPts val="0"/>
                </a:spcBef>
                <a:spcAft>
                  <a:spcPts val="0"/>
                </a:spcAft>
              </a:pPr>
              <a:r>
                <a:rPr kumimoji="0" lang="en-US" altLang="en-US" sz="1600" b="0" i="0" u="none" strike="noStrike" kern="0" cap="none" spc="0" normalizeH="0" baseline="0" noProof="0" dirty="0">
                  <a:ln>
                    <a:noFill/>
                  </a:ln>
                  <a:solidFill>
                    <a:schemeClr val="tx1"/>
                  </a:solidFill>
                  <a:effectLst/>
                  <a:uLnTx/>
                  <a:uFillTx/>
                  <a:latin typeface="Manrope"/>
                  <a:cs typeface="Arial" panose="020B0604020202020204" pitchFamily="34" charset="0"/>
                  <a:sym typeface="Arial"/>
                </a:rPr>
                <a:t>Omar is a business development professional, interdisciplinary scholar, and former comedian (key word being former) located in Austin, TX. He consults with healthcare, information technology, and manufacturing organizations. Helping businesses grow sustainably. Omar has taught courses at the University of California, Davis, and Texas A&amp;M University, as well as speaking at conferences and facilitating workshops at Trinity University, Georgetown University, and SXSW. </a:t>
              </a:r>
              <a:endParaRPr kumimoji="0" lang="en-US" altLang="en-US" sz="1600" b="0" i="0" u="none" strike="noStrike" kern="0" cap="none" spc="0" normalizeH="0" baseline="0" noProof="0" dirty="0">
                <a:ln>
                  <a:noFill/>
                </a:ln>
                <a:solidFill>
                  <a:srgbClr val="FFFFFF"/>
                </a:solidFill>
                <a:effectLst/>
                <a:uLnTx/>
                <a:uFillTx/>
                <a:latin typeface="Manrope" pitchFamily="2" charset="0"/>
                <a:cs typeface="Arial" panose="020B0604020202020204" pitchFamily="34" charset="0"/>
                <a:sym typeface="Arial"/>
              </a:endParaRPr>
            </a:p>
          </p:txBody>
        </p:sp>
        <p:sp>
          <p:nvSpPr>
            <p:cNvPr id="22" name="Rectangle 21">
              <a:extLst>
                <a:ext uri="{FF2B5EF4-FFF2-40B4-BE49-F238E27FC236}">
                  <a16:creationId xmlns:a16="http://schemas.microsoft.com/office/drawing/2014/main" id="{F342BB99-4F79-4346-AD9D-90E41533656A}"/>
                </a:ext>
              </a:extLst>
            </p:cNvPr>
            <p:cNvSpPr/>
            <p:nvPr/>
          </p:nvSpPr>
          <p:spPr>
            <a:xfrm rot="16200000">
              <a:off x="992" y="889545"/>
              <a:ext cx="1085155" cy="93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1" name="Rectangle 30">
              <a:extLst>
                <a:ext uri="{FF2B5EF4-FFF2-40B4-BE49-F238E27FC236}">
                  <a16:creationId xmlns:a16="http://schemas.microsoft.com/office/drawing/2014/main" id="{D12AAE77-5507-473D-9818-3929B41187CE}"/>
                </a:ext>
              </a:extLst>
            </p:cNvPr>
            <p:cNvSpPr/>
            <p:nvPr/>
          </p:nvSpPr>
          <p:spPr>
            <a:xfrm rot="16200000">
              <a:off x="3039045" y="4248060"/>
              <a:ext cx="678730" cy="730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15" name="Google Shape;326;p57">
            <a:extLst>
              <a:ext uri="{FF2B5EF4-FFF2-40B4-BE49-F238E27FC236}">
                <a16:creationId xmlns:a16="http://schemas.microsoft.com/office/drawing/2014/main" id="{6F3BC800-8873-4942-9BEC-D4BE30A613EF}"/>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lang="en-US" dirty="0">
                <a:solidFill>
                  <a:schemeClr val="accent1"/>
                </a:solidFil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Manrope"/>
                <a:ea typeface="Manrope"/>
                <a:cs typeface="Manrope"/>
                <a:sym typeface="Manrope"/>
              </a:defRPr>
            </a:lvl9p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903C03F3-E1B3-4F08-888C-C671211A1134}" type="slidenum">
              <a:rPr kumimoji="0" lang="en-US" sz="800" b="0" i="0" u="none" strike="noStrike" kern="0" cap="none" spc="0" normalizeH="0" baseline="0" noProof="0" smtClean="0">
                <a:ln>
                  <a:noFill/>
                </a:ln>
                <a:solidFill>
                  <a:srgbClr val="D4C0F9"/>
                </a:solidFill>
                <a:effectLst/>
                <a:uLnTx/>
                <a:uFillTx/>
                <a:latin typeface="Manrope"/>
                <a:sym typeface="Manrope"/>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a:t>
            </a:fld>
            <a:endParaRPr kumimoji="0" lang="en-US" sz="800" b="0" i="0" u="none" strike="noStrike" kern="0" cap="none" spc="0" normalizeH="0" baseline="0" noProof="0" dirty="0">
              <a:ln>
                <a:noFill/>
              </a:ln>
              <a:solidFill>
                <a:srgbClr val="D4C0F9"/>
              </a:solidFill>
              <a:effectLst/>
              <a:uLnTx/>
              <a:uFillTx/>
              <a:latin typeface="Manrope"/>
              <a:sym typeface="Manrope"/>
            </a:endParaRPr>
          </a:p>
        </p:txBody>
      </p:sp>
      <p:pic>
        <p:nvPicPr>
          <p:cNvPr id="3" name="Picture 2" descr="A person smiling for the camera&#10;&#10;Description automatically generated with medium confidence">
            <a:extLst>
              <a:ext uri="{FF2B5EF4-FFF2-40B4-BE49-F238E27FC236}">
                <a16:creationId xmlns:a16="http://schemas.microsoft.com/office/drawing/2014/main" id="{BA28D9EB-09C0-D505-B4ED-E407FD4F8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09" y="1014883"/>
            <a:ext cx="2581070" cy="3226338"/>
          </a:xfrm>
          <a:prstGeom prst="rect">
            <a:avLst/>
          </a:prstGeom>
        </p:spPr>
      </p:pic>
      <p:pic>
        <p:nvPicPr>
          <p:cNvPr id="6" name="Picture 5" descr="Qr code&#10;&#10;Description automatically generated">
            <a:extLst>
              <a:ext uri="{FF2B5EF4-FFF2-40B4-BE49-F238E27FC236}">
                <a16:creationId xmlns:a16="http://schemas.microsoft.com/office/drawing/2014/main" id="{68B967DB-59C9-1689-5F7E-1FBB7D5A9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145" y="4524341"/>
            <a:ext cx="1610646" cy="161064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7" name="Picture 6" descr="A picture containing text, clipart, vector graphics&#10;&#10;Description automatically generated">
            <a:extLst>
              <a:ext uri="{FF2B5EF4-FFF2-40B4-BE49-F238E27FC236}">
                <a16:creationId xmlns:a16="http://schemas.microsoft.com/office/drawing/2014/main" id="{4E2EF4C1-7170-1772-67E3-479B1912D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7760" y="3579758"/>
            <a:ext cx="765417" cy="765417"/>
          </a:xfrm>
          <a:prstGeom prst="rect">
            <a:avLst/>
          </a:prstGeom>
        </p:spPr>
      </p:pic>
    </p:spTree>
    <p:extLst>
      <p:ext uri="{BB962C8B-B14F-4D97-AF65-F5344CB8AC3E}">
        <p14:creationId xmlns:p14="http://schemas.microsoft.com/office/powerpoint/2010/main" val="15360041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42"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out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Manrope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Wallace</dc:creator>
  <cp:lastModifiedBy>Ed Wallace</cp:lastModifiedBy>
  <cp:revision>1</cp:revision>
  <dcterms:created xsi:type="dcterms:W3CDTF">2023-05-01T19:50:34Z</dcterms:created>
  <dcterms:modified xsi:type="dcterms:W3CDTF">2023-05-01T19:51:14Z</dcterms:modified>
</cp:coreProperties>
</file>